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2"/>
  </p:notesMasterIdLst>
  <p:sldIdLst>
    <p:sldId id="301" r:id="rId6"/>
    <p:sldId id="264" r:id="rId7"/>
    <p:sldId id="292" r:id="rId8"/>
    <p:sldId id="295" r:id="rId9"/>
    <p:sldId id="294" r:id="rId10"/>
    <p:sldId id="29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A83F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34" y="25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79bf7848-a030-4096-934a-3abbfde4984a" providerId="ADAL" clId="{793B6CB7-B21E-4DA5-93C7-98FB6F2779B0}"/>
    <pc:docChg chg="undo custSel addSld delSld modSld">
      <pc:chgData name="Deborah Shaw" userId="79bf7848-a030-4096-934a-3abbfde4984a" providerId="ADAL" clId="{793B6CB7-B21E-4DA5-93C7-98FB6F2779B0}" dt="2023-12-23T15:46:58.813" v="20" actId="2696"/>
      <pc:docMkLst>
        <pc:docMk/>
      </pc:docMkLst>
      <pc:sldChg chg="delSp modSp add del mod">
        <pc:chgData name="Deborah Shaw" userId="79bf7848-a030-4096-934a-3abbfde4984a" providerId="ADAL" clId="{793B6CB7-B21E-4DA5-93C7-98FB6F2779B0}" dt="2023-12-23T15:46:58.813" v="20" actId="2696"/>
        <pc:sldMkLst>
          <pc:docMk/>
          <pc:sldMk cId="2126766571" sldId="260"/>
        </pc:sldMkLst>
        <pc:spChg chg="del mod">
          <ac:chgData name="Deborah Shaw" userId="79bf7848-a030-4096-934a-3abbfde4984a" providerId="ADAL" clId="{793B6CB7-B21E-4DA5-93C7-98FB6F2779B0}" dt="2023-12-23T15:34:44.861" v="14"/>
          <ac:spMkLst>
            <pc:docMk/>
            <pc:sldMk cId="2126766571" sldId="260"/>
            <ac:spMk id="18" creationId="{4694CCB8-A161-4308-BC33-DD746CEBFA8D}"/>
          </ac:spMkLst>
        </pc:spChg>
        <pc:picChg chg="del">
          <ac:chgData name="Deborah Shaw" userId="79bf7848-a030-4096-934a-3abbfde4984a" providerId="ADAL" clId="{793B6CB7-B21E-4DA5-93C7-98FB6F2779B0}" dt="2023-12-23T15:33:20.048" v="1" actId="21"/>
          <ac:picMkLst>
            <pc:docMk/>
            <pc:sldMk cId="2126766571" sldId="260"/>
            <ac:picMk id="3" creationId="{FCD270D0-DE69-4124-AC4D-00EB782D4099}"/>
          </ac:picMkLst>
        </pc:picChg>
      </pc:sldChg>
      <pc:sldChg chg="del">
        <pc:chgData name="Deborah Shaw" userId="79bf7848-a030-4096-934a-3abbfde4984a" providerId="ADAL" clId="{793B6CB7-B21E-4DA5-93C7-98FB6F2779B0}" dt="2023-12-23T15:33:15.110" v="0" actId="2696"/>
        <pc:sldMkLst>
          <pc:docMk/>
          <pc:sldMk cId="3829610916" sldId="300"/>
        </pc:sldMkLst>
      </pc:sldChg>
      <pc:sldChg chg="delSp modSp mod">
        <pc:chgData name="Deborah Shaw" userId="79bf7848-a030-4096-934a-3abbfde4984a" providerId="ADAL" clId="{793B6CB7-B21E-4DA5-93C7-98FB6F2779B0}" dt="2023-12-23T15:34:58.107" v="17" actId="1076"/>
        <pc:sldMkLst>
          <pc:docMk/>
          <pc:sldMk cId="3629754069" sldId="301"/>
        </pc:sldMkLst>
        <pc:spChg chg="mod">
          <ac:chgData name="Deborah Shaw" userId="79bf7848-a030-4096-934a-3abbfde4984a" providerId="ADAL" clId="{793B6CB7-B21E-4DA5-93C7-98FB6F2779B0}" dt="2023-12-23T15:34:07.385" v="8" actId="255"/>
          <ac:spMkLst>
            <pc:docMk/>
            <pc:sldMk cId="3629754069" sldId="301"/>
            <ac:spMk id="3" creationId="{117E80A5-0A88-072D-D373-1B79DB1B2DCA}"/>
          </ac:spMkLst>
        </pc:spChg>
        <pc:spChg chg="mod">
          <ac:chgData name="Deborah Shaw" userId="79bf7848-a030-4096-934a-3abbfde4984a" providerId="ADAL" clId="{793B6CB7-B21E-4DA5-93C7-98FB6F2779B0}" dt="2023-12-23T15:34:58.107" v="17" actId="1076"/>
          <ac:spMkLst>
            <pc:docMk/>
            <pc:sldMk cId="3629754069" sldId="301"/>
            <ac:spMk id="7" creationId="{6D1C5468-2E27-9AF9-E8A7-9D00C2F6695F}"/>
          </ac:spMkLst>
        </pc:spChg>
        <pc:spChg chg="del">
          <ac:chgData name="Deborah Shaw" userId="79bf7848-a030-4096-934a-3abbfde4984a" providerId="ADAL" clId="{793B6CB7-B21E-4DA5-93C7-98FB6F2779B0}" dt="2023-12-23T15:34:51.548" v="16" actId="21"/>
          <ac:spMkLst>
            <pc:docMk/>
            <pc:sldMk cId="3629754069" sldId="301"/>
            <ac:spMk id="9" creationId="{EA4776F2-8249-1257-551D-80D9CD0F0596}"/>
          </ac:spMkLst>
        </pc:spChg>
        <pc:picChg chg="mod modCrop">
          <ac:chgData name="Deborah Shaw" userId="79bf7848-a030-4096-934a-3abbfde4984a" providerId="ADAL" clId="{793B6CB7-B21E-4DA5-93C7-98FB6F2779B0}" dt="2023-12-23T15:34:31.105" v="11" actId="18131"/>
          <ac:picMkLst>
            <pc:docMk/>
            <pc:sldMk cId="3629754069" sldId="301"/>
            <ac:picMk id="6" creationId="{4B1342BB-B465-1A3D-28BC-F5045ABD0A0E}"/>
          </ac:picMkLst>
        </pc:picChg>
      </pc:sldChg>
    </pc:docChg>
  </pc:docChgLst>
  <pc:docChgLst>
    <pc:chgData name="Tina Slack" userId="S::tina_slack@wycliffeassociates.org::44bf6d8f-8440-4ec5-a765-802fe99ab0c9" providerId="AD" clId="Web-{231792E0-AAF4-87BD-DF69-31BE0E656C69}"/>
    <pc:docChg chg="modSld">
      <pc:chgData name="Tina Slack" userId="S::tina_slack@wycliffeassociates.org::44bf6d8f-8440-4ec5-a765-802fe99ab0c9" providerId="AD" clId="Web-{231792E0-AAF4-87BD-DF69-31BE0E656C69}" dt="2023-09-03T20:16:24.875" v="15" actId="20577"/>
      <pc:docMkLst>
        <pc:docMk/>
      </pc:docMkLst>
      <pc:sldChg chg="modSp">
        <pc:chgData name="Tina Slack" userId="S::tina_slack@wycliffeassociates.org::44bf6d8f-8440-4ec5-a765-802fe99ab0c9" providerId="AD" clId="Web-{231792E0-AAF4-87BD-DF69-31BE0E656C69}" dt="2023-09-03T20:16:24.875" v="15" actId="20577"/>
        <pc:sldMkLst>
          <pc:docMk/>
          <pc:sldMk cId="1984317692" sldId="292"/>
        </pc:sldMkLst>
        <pc:spChg chg="mod">
          <ac:chgData name="Tina Slack" userId="S::tina_slack@wycliffeassociates.org::44bf6d8f-8440-4ec5-a765-802fe99ab0c9" providerId="AD" clId="Web-{231792E0-AAF4-87BD-DF69-31BE0E656C69}" dt="2023-09-03T20:16:17.266" v="9" actId="20577"/>
          <ac:spMkLst>
            <pc:docMk/>
            <pc:sldMk cId="1984317692" sldId="292"/>
            <ac:spMk id="18" creationId="{9C2A3FF4-442C-40D3-BCF9-CABEA8C0AB3E}"/>
          </ac:spMkLst>
        </pc:spChg>
        <pc:spChg chg="mod">
          <ac:chgData name="Tina Slack" userId="S::tina_slack@wycliffeassociates.org::44bf6d8f-8440-4ec5-a765-802fe99ab0c9" providerId="AD" clId="Web-{231792E0-AAF4-87BD-DF69-31BE0E656C69}" dt="2023-09-03T20:16:24.875" v="15" actId="20577"/>
          <ac:spMkLst>
            <pc:docMk/>
            <pc:sldMk cId="1984317692" sldId="292"/>
            <ac:spMk id="19" creationId="{0B11B60E-C6EC-48DA-B54A-D979E549268C}"/>
          </ac:spMkLst>
        </pc:spChg>
      </pc:sldChg>
    </pc:docChg>
  </pc:docChgLst>
  <pc:docChgLst>
    <pc:chgData name="Deborah Shaw" userId="S::deborah_shaw@wycliffeassociates.org::79bf7848-a030-4096-934a-3abbfde4984a" providerId="AD" clId="Web-{7D596EE0-379A-8613-459D-7F5026213B51}"/>
    <pc:docChg chg="modSld">
      <pc:chgData name="Deborah Shaw" userId="S::deborah_shaw@wycliffeassociates.org::79bf7848-a030-4096-934a-3abbfde4984a" providerId="AD" clId="Web-{7D596EE0-379A-8613-459D-7F5026213B51}" dt="2023-12-16T22:06:03.133" v="33" actId="20577"/>
      <pc:docMkLst>
        <pc:docMk/>
      </pc:docMkLst>
      <pc:sldChg chg="modSp">
        <pc:chgData name="Deborah Shaw" userId="S::deborah_shaw@wycliffeassociates.org::79bf7848-a030-4096-934a-3abbfde4984a" providerId="AD" clId="Web-{7D596EE0-379A-8613-459D-7F5026213B51}" dt="2023-12-16T22:05:04.881" v="25" actId="20577"/>
        <pc:sldMkLst>
          <pc:docMk/>
          <pc:sldMk cId="1984317692" sldId="292"/>
        </pc:sldMkLst>
        <pc:spChg chg="mod">
          <ac:chgData name="Deborah Shaw" userId="S::deborah_shaw@wycliffeassociates.org::79bf7848-a030-4096-934a-3abbfde4984a" providerId="AD" clId="Web-{7D596EE0-379A-8613-459D-7F5026213B51}" dt="2023-12-16T22:05:04.881" v="25" actId="20577"/>
          <ac:spMkLst>
            <pc:docMk/>
            <pc:sldMk cId="1984317692" sldId="292"/>
            <ac:spMk id="26" creationId="{D58B502C-7EE9-4CBC-BD9F-597978B6E3EC}"/>
          </ac:spMkLst>
        </pc:spChg>
      </pc:sldChg>
      <pc:sldChg chg="modSp">
        <pc:chgData name="Deborah Shaw" userId="S::deborah_shaw@wycliffeassociates.org::79bf7848-a030-4096-934a-3abbfde4984a" providerId="AD" clId="Web-{7D596EE0-379A-8613-459D-7F5026213B51}" dt="2023-12-16T22:06:03.133" v="33" actId="20577"/>
        <pc:sldMkLst>
          <pc:docMk/>
          <pc:sldMk cId="406097117" sldId="295"/>
        </pc:sldMkLst>
        <pc:spChg chg="mod">
          <ac:chgData name="Deborah Shaw" userId="S::deborah_shaw@wycliffeassociates.org::79bf7848-a030-4096-934a-3abbfde4984a" providerId="AD" clId="Web-{7D596EE0-379A-8613-459D-7F5026213B51}" dt="2023-12-16T22:06:03.133" v="33" actId="20577"/>
          <ac:spMkLst>
            <pc:docMk/>
            <pc:sldMk cId="406097117" sldId="295"/>
            <ac:spMk id="5" creationId="{68DFF1B0-EEBF-C439-B652-27B1DA70F5AC}"/>
          </ac:spMkLst>
        </pc:spChg>
        <pc:spChg chg="mod">
          <ac:chgData name="Deborah Shaw" userId="S::deborah_shaw@wycliffeassociates.org::79bf7848-a030-4096-934a-3abbfde4984a" providerId="AD" clId="Web-{7D596EE0-379A-8613-459D-7F5026213B51}" dt="2023-12-16T22:05:55.789" v="32" actId="20577"/>
          <ac:spMkLst>
            <pc:docMk/>
            <pc:sldMk cId="406097117" sldId="295"/>
            <ac:spMk id="9" creationId="{F6F8A8D6-35E4-70C1-71AF-AF2253A41A58}"/>
          </ac:spMkLst>
        </pc:spChg>
      </pc:sldChg>
    </pc:docChg>
  </pc:docChgLst>
  <pc:docChgLst>
    <pc:chgData clId="Web-{DEFB054D-7BB0-9DA4-ED23-7DDD330CACF9}"/>
    <pc:docChg chg="addSld">
      <pc:chgData name="" userId="" providerId="" clId="Web-{DEFB054D-7BB0-9DA4-ED23-7DDD330CACF9}" dt="2023-12-17T22:08:50.368" v="0"/>
      <pc:docMkLst>
        <pc:docMk/>
      </pc:docMkLst>
      <pc:sldChg chg="add">
        <pc:chgData name="" userId="" providerId="" clId="Web-{DEFB054D-7BB0-9DA4-ED23-7DDD330CACF9}" dt="2023-12-17T22:08:50.368" v="0"/>
        <pc:sldMkLst>
          <pc:docMk/>
          <pc:sldMk cId="3829610916" sldId="300"/>
        </pc:sldMkLst>
      </pc:sldChg>
    </pc:docChg>
  </pc:docChgLst>
  <pc:docChgLst>
    <pc:chgData name="Deborah Shaw" userId="S::deborah_shaw@wycliffeassociates.org::79bf7848-a030-4096-934a-3abbfde4984a" providerId="AD" clId="Web-{DEFB054D-7BB0-9DA4-ED23-7DDD330CACF9}"/>
    <pc:docChg chg="sldOrd">
      <pc:chgData name="Deborah Shaw" userId="S::deborah_shaw@wycliffeassociates.org::79bf7848-a030-4096-934a-3abbfde4984a" providerId="AD" clId="Web-{DEFB054D-7BB0-9DA4-ED23-7DDD330CACF9}" dt="2023-12-17T22:08:54.275" v="0"/>
      <pc:docMkLst>
        <pc:docMk/>
      </pc:docMkLst>
      <pc:sldChg chg="ord">
        <pc:chgData name="Deborah Shaw" userId="S::deborah_shaw@wycliffeassociates.org::79bf7848-a030-4096-934a-3abbfde4984a" providerId="AD" clId="Web-{DEFB054D-7BB0-9DA4-ED23-7DDD330CACF9}" dt="2023-12-17T22:08:54.275" v="0"/>
        <pc:sldMkLst>
          <pc:docMk/>
          <pc:sldMk cId="3829610916" sldId="300"/>
        </pc:sldMkLst>
      </pc:sldChg>
    </pc:docChg>
  </pc:docChgLst>
  <pc:docChgLst>
    <pc:chgData name="Tina Slack" userId="5020e05b7d920362" providerId="LiveId" clId="{61D852E1-C753-4550-99BC-61A3829F7916}"/>
    <pc:docChg chg="delSld modSld sldOrd">
      <pc:chgData name="Tina Slack" userId="5020e05b7d920362" providerId="LiveId" clId="{61D852E1-C753-4550-99BC-61A3829F7916}" dt="2023-09-02T09:22:58.578" v="13"/>
      <pc:docMkLst>
        <pc:docMk/>
      </pc:docMkLst>
      <pc:sldChg chg="ord modAnim">
        <pc:chgData name="Tina Slack" userId="5020e05b7d920362" providerId="LiveId" clId="{61D852E1-C753-4550-99BC-61A3829F7916}" dt="2023-09-02T09:22:29.652" v="9"/>
        <pc:sldMkLst>
          <pc:docMk/>
          <pc:sldMk cId="3709445605" sldId="264"/>
        </pc:sldMkLst>
      </pc:sldChg>
      <pc:sldChg chg="del">
        <pc:chgData name="Tina Slack" userId="5020e05b7d920362" providerId="LiveId" clId="{61D852E1-C753-4550-99BC-61A3829F7916}" dt="2023-08-30T17:10:33.696" v="0" actId="2696"/>
        <pc:sldMkLst>
          <pc:docMk/>
          <pc:sldMk cId="3072800876" sldId="280"/>
        </pc:sldMkLst>
      </pc:sldChg>
      <pc:sldChg chg="modAnim">
        <pc:chgData name="Tina Slack" userId="5020e05b7d920362" providerId="LiveId" clId="{61D852E1-C753-4550-99BC-61A3829F7916}" dt="2023-09-02T09:22:35.829" v="10"/>
        <pc:sldMkLst>
          <pc:docMk/>
          <pc:sldMk cId="1984317692" sldId="292"/>
        </pc:sldMkLst>
      </pc:sldChg>
      <pc:sldChg chg="modAnim">
        <pc:chgData name="Tina Slack" userId="5020e05b7d920362" providerId="LiveId" clId="{61D852E1-C753-4550-99BC-61A3829F7916}" dt="2023-09-02T09:22:51.217" v="12"/>
        <pc:sldMkLst>
          <pc:docMk/>
          <pc:sldMk cId="2230629990" sldId="294"/>
        </pc:sldMkLst>
      </pc:sldChg>
      <pc:sldChg chg="ord modAnim">
        <pc:chgData name="Tina Slack" userId="5020e05b7d920362" providerId="LiveId" clId="{61D852E1-C753-4550-99BC-61A3829F7916}" dt="2023-09-02T09:22:42.180" v="11"/>
        <pc:sldMkLst>
          <pc:docMk/>
          <pc:sldMk cId="406097117" sldId="295"/>
        </pc:sldMkLst>
      </pc:sldChg>
      <pc:sldChg chg="modAnim">
        <pc:chgData name="Tina Slack" userId="5020e05b7d920362" providerId="LiveId" clId="{61D852E1-C753-4550-99BC-61A3829F7916}" dt="2023-09-02T09:22:58.578" v="13"/>
        <pc:sldMkLst>
          <pc:docMk/>
          <pc:sldMk cId="3975074742" sldId="299"/>
        </pc:sldMkLst>
      </pc:sldChg>
    </pc:docChg>
  </pc:docChgLst>
  <pc:docChgLst>
    <pc:chgData name="Deborah Shaw" userId="79bf7848-a030-4096-934a-3abbfde4984a" providerId="ADAL" clId="{E55AA17D-7DAD-4B6C-8F26-D4785C39F1AE}"/>
    <pc:docChg chg="modSld">
      <pc:chgData name="Deborah Shaw" userId="79bf7848-a030-4096-934a-3abbfde4984a" providerId="ADAL" clId="{E55AA17D-7DAD-4B6C-8F26-D4785C39F1AE}" dt="2024-04-24T14:52:52.108" v="1" actId="122"/>
      <pc:docMkLst>
        <pc:docMk/>
      </pc:docMkLst>
      <pc:sldChg chg="modSp mod">
        <pc:chgData name="Deborah Shaw" userId="79bf7848-a030-4096-934a-3abbfde4984a" providerId="ADAL" clId="{E55AA17D-7DAD-4B6C-8F26-D4785C39F1AE}" dt="2024-04-24T14:52:52.108" v="1" actId="122"/>
        <pc:sldMkLst>
          <pc:docMk/>
          <pc:sldMk cId="406097117" sldId="295"/>
        </pc:sldMkLst>
        <pc:spChg chg="mod">
          <ac:chgData name="Deborah Shaw" userId="79bf7848-a030-4096-934a-3abbfde4984a" providerId="ADAL" clId="{E55AA17D-7DAD-4B6C-8F26-D4785C39F1AE}" dt="2024-04-24T14:52:45.344" v="0" actId="122"/>
          <ac:spMkLst>
            <pc:docMk/>
            <pc:sldMk cId="406097117" sldId="295"/>
            <ac:spMk id="5" creationId="{68DFF1B0-EEBF-C439-B652-27B1DA70F5AC}"/>
          </ac:spMkLst>
        </pc:spChg>
        <pc:spChg chg="mod">
          <ac:chgData name="Deborah Shaw" userId="79bf7848-a030-4096-934a-3abbfde4984a" providerId="ADAL" clId="{E55AA17D-7DAD-4B6C-8F26-D4785C39F1AE}" dt="2024-04-24T14:52:52.108" v="1" actId="122"/>
          <ac:spMkLst>
            <pc:docMk/>
            <pc:sldMk cId="406097117" sldId="295"/>
            <ac:spMk id="9" creationId="{F6F8A8D6-35E4-70C1-71AF-AF2253A41A58}"/>
          </ac:spMkLst>
        </pc:spChg>
      </pc:sldChg>
    </pc:docChg>
  </pc:docChgLst>
  <pc:docChgLst>
    <pc:chgData name="Deborah Shaw" userId="S::deborah_shaw@wycliffeassociates.org::79bf7848-a030-4096-934a-3abbfde4984a" providerId="AD" clId="Web-{3828CF73-0334-95F9-FB01-AFFB7274BCFF}"/>
    <pc:docChg chg="addSld addMainMaster">
      <pc:chgData name="Deborah Shaw" userId="S::deborah_shaw@wycliffeassociates.org::79bf7848-a030-4096-934a-3abbfde4984a" providerId="AD" clId="Web-{3828CF73-0334-95F9-FB01-AFFB7274BCFF}" dt="2023-12-19T04:56:24.672" v="0"/>
      <pc:docMkLst>
        <pc:docMk/>
      </pc:docMkLst>
      <pc:sldChg chg="add">
        <pc:chgData name="Deborah Shaw" userId="S::deborah_shaw@wycliffeassociates.org::79bf7848-a030-4096-934a-3abbfde4984a" providerId="AD" clId="Web-{3828CF73-0334-95F9-FB01-AFFB7274BCFF}" dt="2023-12-19T04:56:24.672" v="0"/>
        <pc:sldMkLst>
          <pc:docMk/>
          <pc:sldMk cId="3629754069" sldId="301"/>
        </pc:sldMkLst>
      </pc:sldChg>
      <pc:sldMasterChg chg="add addSldLayout">
        <pc:chgData name="Deborah Shaw" userId="S::deborah_shaw@wycliffeassociates.org::79bf7848-a030-4096-934a-3abbfde4984a" providerId="AD" clId="Web-{3828CF73-0334-95F9-FB01-AFFB7274BCFF}" dt="2023-12-19T04:56:24.672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3828CF73-0334-95F9-FB01-AFFB7274BCFF}" dt="2023-12-19T04:56:24.672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</pc:chgInfo>
</file>

<file path=ppt/media/image1.png>
</file>

<file path=ppt/media/image2.jpe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2" b="23878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4020229"/>
            <a:ext cx="5571868" cy="2489409"/>
          </a:xfrm>
        </p:spPr>
        <p:txBody>
          <a:bodyPr anchor="ctr">
            <a:normAutofit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Más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valen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dos que uno,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porque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obtienen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más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fruto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de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su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esfuerzo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Si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caen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el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uno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levanta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al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otro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pt-BR" sz="1600" b="0" i="0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pt-BR" i="0" dirty="0">
                <a:solidFill>
                  <a:srgbClr val="000000"/>
                </a:solidFill>
                <a:effectLst/>
                <a:latin typeface="+mn-lt"/>
              </a:rPr>
              <a:t>¡</a:t>
            </a:r>
            <a:r>
              <a:rPr lang="pt-BR" sz="1600" i="0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Ay del que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cae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y no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tiene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quien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lo </a:t>
            </a:r>
            <a:r>
              <a:rPr lang="en-US" sz="20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levante</a:t>
            </a:r>
            <a:r>
              <a:rPr lang="en-US" sz="2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! (Ec. 4:9-10). 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latin typeface="Calibri"/>
                <a:ea typeface="Times New Roman" panose="02020603050405020304" pitchFamily="18" charset="0"/>
                <a:cs typeface="Arial"/>
              </a:rPr>
              <a:t>Todas las Sagradas </a:t>
            </a:r>
            <a:r>
              <a:rPr lang="es" sz="1600" dirty="0">
                <a:effectLst/>
                <a:latin typeface="Calibri"/>
                <a:ea typeface="Times New Roman" panose="02020603050405020304" pitchFamily="18" charset="0"/>
                <a:cs typeface="Arial"/>
              </a:rPr>
              <a:t>Escrituras han sido tomadas de la Nueva Versión King James®. © 1982 por Thomas Nelson, Inc. Usado con permiso. Todos los derechos reservados</a:t>
            </a:r>
            <a:r>
              <a:rPr lang="en-US" sz="1600" dirty="0">
                <a:effectLst/>
                <a:latin typeface="Calibri"/>
                <a:ea typeface="Times New Roman" panose="02020603050405020304" pitchFamily="18" charset="0"/>
                <a:cs typeface="Arial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84920" y="4256092"/>
            <a:ext cx="3040036" cy="1754326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AMATB</a:t>
            </a:r>
          </a:p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Pasos de </a:t>
            </a:r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Verificación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373359"/>
            <a:ext cx="9144000" cy="80909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Los 8 pasos de AMATB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9E5928-572B-4880-A6BF-E5F72A8F1D3C}"/>
              </a:ext>
            </a:extLst>
          </p:cNvPr>
          <p:cNvSpPr txBox="1"/>
          <p:nvPr/>
        </p:nvSpPr>
        <p:spPr>
          <a:xfrm>
            <a:off x="527653" y="2366954"/>
            <a:ext cx="2509565" cy="89255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Pasos de redacción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0CBE0-7A09-4871-B7C3-99687A33D0D1}"/>
              </a:ext>
            </a:extLst>
          </p:cNvPr>
          <p:cNvSpPr txBox="1"/>
          <p:nvPr/>
        </p:nvSpPr>
        <p:spPr>
          <a:xfrm>
            <a:off x="6027963" y="2366954"/>
            <a:ext cx="2835932" cy="89255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Pasos de Verificación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32A223-F66F-4B13-8B58-2FF096AC2185}"/>
              </a:ext>
            </a:extLst>
          </p:cNvPr>
          <p:cNvSpPr txBox="1"/>
          <p:nvPr/>
        </p:nvSpPr>
        <p:spPr>
          <a:xfrm>
            <a:off x="355096" y="3305466"/>
            <a:ext cx="2843894" cy="2114810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Consumir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Verbalizar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Dividir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Borrador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ciego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61102-9561-4346-927F-38B586F30AA6}"/>
              </a:ext>
            </a:extLst>
          </p:cNvPr>
          <p:cNvSpPr txBox="1"/>
          <p:nvPr/>
        </p:nvSpPr>
        <p:spPr>
          <a:xfrm>
            <a:off x="5945011" y="3304516"/>
            <a:ext cx="3041360" cy="3300327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Autoedición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Edición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por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pares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Verificac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ión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de palabras claves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Verificac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ión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versículo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por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versículo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D0F0B8B-D065-F033-7246-01E49643391F}"/>
              </a:ext>
            </a:extLst>
          </p:cNvPr>
          <p:cNvGrpSpPr/>
          <p:nvPr/>
        </p:nvGrpSpPr>
        <p:grpSpPr>
          <a:xfrm>
            <a:off x="7823555" y="5985422"/>
            <a:ext cx="732566" cy="743379"/>
            <a:chOff x="2917371" y="2275114"/>
            <a:chExt cx="2939144" cy="293914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D0AB404-71E3-93E9-CECF-CDA7CF6F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117101" y="2453072"/>
              <a:ext cx="2539682" cy="2539682"/>
            </a:xfrm>
            <a:prstGeom prst="rect">
              <a:avLst/>
            </a:prstGeom>
          </p:spPr>
        </p:pic>
        <p:sp>
          <p:nvSpPr>
            <p:cNvPr id="5" name="&quot;Not Allowed&quot; Symbol 6">
              <a:extLst>
                <a:ext uri="{FF2B5EF4-FFF2-40B4-BE49-F238E27FC236}">
                  <a16:creationId xmlns:a16="http://schemas.microsoft.com/office/drawing/2014/main" id="{5E882ACB-C133-821B-732A-5B79DF211309}"/>
                </a:ext>
              </a:extLst>
            </p:cNvPr>
            <p:cNvSpPr/>
            <p:nvPr/>
          </p:nvSpPr>
          <p:spPr>
            <a:xfrm>
              <a:off x="2917371" y="2275114"/>
              <a:ext cx="2939144" cy="2939144"/>
            </a:xfrm>
            <a:prstGeom prst="noSmoking">
              <a:avLst>
                <a:gd name="adj" fmla="val 362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00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1C04763-F15B-4C30-AFF6-BB13942032EA}"/>
              </a:ext>
            </a:extLst>
          </p:cNvPr>
          <p:cNvSpPr/>
          <p:nvPr/>
        </p:nvSpPr>
        <p:spPr>
          <a:xfrm>
            <a:off x="0" y="1825365"/>
            <a:ext cx="9144000" cy="720796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CAEE3-B199-4BB7-839B-708EAD1F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Definición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pasos de </a:t>
            </a:r>
            <a:r>
              <a:rPr lang="en-US" dirty="0" err="1"/>
              <a:t>Verificación</a:t>
            </a:r>
            <a:r>
              <a:rPr lang="en-US" dirty="0"/>
              <a:t>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F6F8DF6-DC2C-4B50-8440-914720AAB98B}"/>
              </a:ext>
            </a:extLst>
          </p:cNvPr>
          <p:cNvSpPr/>
          <p:nvPr/>
        </p:nvSpPr>
        <p:spPr>
          <a:xfrm>
            <a:off x="933266" y="1228256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890808-3869-4B49-912A-40B164B405F3}"/>
              </a:ext>
            </a:extLst>
          </p:cNvPr>
          <p:cNvSpPr txBox="1"/>
          <p:nvPr/>
        </p:nvSpPr>
        <p:spPr>
          <a:xfrm>
            <a:off x="52430" y="2651432"/>
            <a:ext cx="2205265" cy="1722331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Comparar</a:t>
            </a: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cada</a:t>
            </a: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division a la </a:t>
            </a:r>
            <a:r>
              <a:rPr lang="en-US" sz="20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fuente</a:t>
            </a: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; </a:t>
            </a:r>
            <a:r>
              <a:rPr lang="en-US" sz="20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hacer</a:t>
            </a: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algunas</a:t>
            </a: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correcciones</a:t>
            </a: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2A3FF4-442C-40D3-BCF9-CABEA8C0AB3E}"/>
              </a:ext>
            </a:extLst>
          </p:cNvPr>
          <p:cNvSpPr txBox="1"/>
          <p:nvPr/>
        </p:nvSpPr>
        <p:spPr>
          <a:xfrm>
            <a:off x="52430" y="1978879"/>
            <a:ext cx="2477622" cy="430887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2200" b="1" dirty="0" err="1">
                <a:solidFill>
                  <a:schemeClr val="bg1"/>
                </a:solidFill>
                <a:latin typeface="Arial"/>
                <a:ea typeface="MS Mincho"/>
                <a:cs typeface="Times New Roman"/>
              </a:rPr>
              <a:t>Autoverificación</a:t>
            </a:r>
            <a:r>
              <a:rPr lang="en-US" sz="2200" b="1" dirty="0">
                <a:solidFill>
                  <a:schemeClr val="bg1"/>
                </a:solidFill>
                <a:latin typeface="Arial"/>
                <a:ea typeface="MS Mincho"/>
                <a:cs typeface="Times New Roman"/>
              </a:rPr>
              <a:t> 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11B60E-C6EC-48DA-B54A-D979E549268C}"/>
              </a:ext>
            </a:extLst>
          </p:cNvPr>
          <p:cNvSpPr txBox="1"/>
          <p:nvPr/>
        </p:nvSpPr>
        <p:spPr>
          <a:xfrm>
            <a:off x="2530052" y="1978879"/>
            <a:ext cx="1409701" cy="430887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latin typeface="Arial"/>
                <a:ea typeface="MS Mincho"/>
                <a:cs typeface="Times New Roman"/>
              </a:rPr>
              <a:t>En Pares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C1FFB7-EC76-4A1A-A7F7-4E96655B41B8}"/>
              </a:ext>
            </a:extLst>
          </p:cNvPr>
          <p:cNvSpPr txBox="1"/>
          <p:nvPr/>
        </p:nvSpPr>
        <p:spPr>
          <a:xfrm>
            <a:off x="4492494" y="1849683"/>
            <a:ext cx="1638301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Palabra Claves 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C260C4-F7A9-4D49-84FE-083736E9FC23}"/>
              </a:ext>
            </a:extLst>
          </p:cNvPr>
          <p:cNvSpPr txBox="1"/>
          <p:nvPr/>
        </p:nvSpPr>
        <p:spPr>
          <a:xfrm>
            <a:off x="6417375" y="1852858"/>
            <a:ext cx="2312811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2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Versículo</a:t>
            </a:r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por</a:t>
            </a:r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Versículos</a:t>
            </a:r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6EDCE2-6D09-457C-8366-FE8763D36D78}"/>
              </a:ext>
            </a:extLst>
          </p:cNvPr>
          <p:cNvSpPr/>
          <p:nvPr/>
        </p:nvSpPr>
        <p:spPr>
          <a:xfrm>
            <a:off x="3014873" y="1220598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91033EA-6D7B-4E5A-B82C-F77FDC2388B6}"/>
              </a:ext>
            </a:extLst>
          </p:cNvPr>
          <p:cNvSpPr/>
          <p:nvPr/>
        </p:nvSpPr>
        <p:spPr>
          <a:xfrm>
            <a:off x="5057142" y="121609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5593841-0176-4AC1-BB8D-16FA7539F351}"/>
              </a:ext>
            </a:extLst>
          </p:cNvPr>
          <p:cNvSpPr/>
          <p:nvPr/>
        </p:nvSpPr>
        <p:spPr>
          <a:xfrm>
            <a:off x="7455197" y="1228256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EA8526-AA23-4FEA-857C-75D64CB006F7}"/>
              </a:ext>
            </a:extLst>
          </p:cNvPr>
          <p:cNvSpPr txBox="1"/>
          <p:nvPr/>
        </p:nvSpPr>
        <p:spPr>
          <a:xfrm>
            <a:off x="2132271" y="2651432"/>
            <a:ext cx="2205265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Otro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Traductor comparer y </a:t>
            </a:r>
            <a:r>
              <a:rPr lang="en-US" sz="20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sugiere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correcciones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8B502C-7EE9-4CBC-BD9F-597978B6E3EC}"/>
              </a:ext>
            </a:extLst>
          </p:cNvPr>
          <p:cNvSpPr txBox="1"/>
          <p:nvPr/>
        </p:nvSpPr>
        <p:spPr>
          <a:xfrm>
            <a:off x="4016168" y="2545591"/>
            <a:ext cx="2497365" cy="18490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 err="1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Trabaja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con un </a:t>
            </a:r>
            <a:r>
              <a:rPr lang="en-US" dirty="0" err="1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compañero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para </a:t>
            </a:r>
            <a:r>
              <a:rPr lang="en-US" dirty="0" err="1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asegurarse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de que </a:t>
            </a:r>
            <a:r>
              <a:rPr lang="en-US" dirty="0" err="1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todas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las palabras claves </a:t>
            </a:r>
            <a:r>
              <a:rPr lang="en-US" dirty="0" err="1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están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claras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en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el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texto</a:t>
            </a:r>
            <a:endParaRPr lang="en-US" dirty="0">
              <a:solidFill>
                <a:schemeClr val="tx2"/>
              </a:solidFill>
              <a:effectLst/>
              <a:latin typeface="Arial"/>
              <a:ea typeface="MS Mincho"/>
              <a:cs typeface="Times New Roman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DCFD631-E4B7-45D7-AC4A-1DF100D16A8D}"/>
              </a:ext>
            </a:extLst>
          </p:cNvPr>
          <p:cNvSpPr txBox="1"/>
          <p:nvPr/>
        </p:nvSpPr>
        <p:spPr>
          <a:xfrm>
            <a:off x="6353218" y="2702632"/>
            <a:ext cx="2790782" cy="334226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182880" indent="-18288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El traductor lee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en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voz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alta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cada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versículo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traducido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</a:t>
            </a:r>
          </a:p>
          <a:p>
            <a:pPr marL="182880" indent="-18288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Verificador</a:t>
            </a:r>
            <a:r>
              <a:rPr lang="en-US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1,traduce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en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voz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alta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nuevamente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el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versículo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en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la lengua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fuente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</a:p>
          <a:p>
            <a:pPr marL="182880" indent="-18288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Verificador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2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escucha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y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mira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el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texto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fuente</a:t>
            </a:r>
            <a:r>
              <a:rPr lang="en-US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 para </a:t>
            </a:r>
            <a:r>
              <a:rPr lang="en-US" dirty="0" err="1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comparar</a:t>
            </a:r>
            <a:endParaRPr lang="en-US" dirty="0">
              <a:solidFill>
                <a:schemeClr val="tx2"/>
              </a:solidFill>
              <a:effectLst/>
              <a:latin typeface="Arial"/>
              <a:ea typeface="MS Mincho"/>
              <a:cs typeface="Times New Roman"/>
            </a:endParaRPr>
          </a:p>
        </p:txBody>
      </p:sp>
      <p:pic>
        <p:nvPicPr>
          <p:cNvPr id="5" name="Picture 4" descr="A group of men sitting at a table&#10;&#10;Description automatically generated">
            <a:extLst>
              <a:ext uri="{FF2B5EF4-FFF2-40B4-BE49-F238E27FC236}">
                <a16:creationId xmlns:a16="http://schemas.microsoft.com/office/drawing/2014/main" id="{8C6FCD9C-91D9-19CF-5A8B-62CC7619F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052" y="4373763"/>
            <a:ext cx="3725202" cy="230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17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15B0BAD-8528-4213-8769-DE5CB4016B47}"/>
              </a:ext>
            </a:extLst>
          </p:cNvPr>
          <p:cNvGrpSpPr>
            <a:grpSpLocks noChangeAspect="1"/>
          </p:cNvGrpSpPr>
          <p:nvPr/>
        </p:nvGrpSpPr>
        <p:grpSpPr>
          <a:xfrm>
            <a:off x="793601" y="760026"/>
            <a:ext cx="1951643" cy="1920240"/>
            <a:chOff x="2917371" y="2275114"/>
            <a:chExt cx="2939144" cy="293914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3740439-C526-4C2F-A3E0-26949C694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117101" y="2453072"/>
              <a:ext cx="2539682" cy="2539682"/>
            </a:xfrm>
            <a:prstGeom prst="rect">
              <a:avLst/>
            </a:prstGeom>
          </p:spPr>
        </p:pic>
        <p:sp>
          <p:nvSpPr>
            <p:cNvPr id="7" name="&quot;Not Allowed&quot; Symbol 6">
              <a:extLst>
                <a:ext uri="{FF2B5EF4-FFF2-40B4-BE49-F238E27FC236}">
                  <a16:creationId xmlns:a16="http://schemas.microsoft.com/office/drawing/2014/main" id="{79A6A9A8-C035-4FED-B574-BE0C387B2378}"/>
                </a:ext>
              </a:extLst>
            </p:cNvPr>
            <p:cNvSpPr/>
            <p:nvPr/>
          </p:nvSpPr>
          <p:spPr>
            <a:xfrm>
              <a:off x="2917371" y="2275114"/>
              <a:ext cx="2939144" cy="2939144"/>
            </a:xfrm>
            <a:prstGeom prst="noSmoking">
              <a:avLst>
                <a:gd name="adj" fmla="val 362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00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D2BE801-8816-4E89-B9C6-BDB2E60D2271}"/>
              </a:ext>
            </a:extLst>
          </p:cNvPr>
          <p:cNvSpPr txBox="1"/>
          <p:nvPr/>
        </p:nvSpPr>
        <p:spPr>
          <a:xfrm>
            <a:off x="503740" y="2729140"/>
            <a:ext cx="2895600" cy="115416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300" dirty="0">
                <a:solidFill>
                  <a:schemeClr val="tx2"/>
                </a:solidFill>
                <a:ea typeface="Calibri" panose="020F0502020204030204" pitchFamily="34" charset="0"/>
              </a:rPr>
              <a:t>Los pasos de </a:t>
            </a:r>
            <a:r>
              <a:rPr lang="en-US" sz="2300" dirty="0" err="1">
                <a:solidFill>
                  <a:schemeClr val="tx2"/>
                </a:solidFill>
                <a:ea typeface="Calibri" panose="020F0502020204030204" pitchFamily="34" charset="0"/>
              </a:rPr>
              <a:t>verificación</a:t>
            </a:r>
            <a:r>
              <a:rPr lang="en-US" sz="2300" dirty="0">
                <a:solidFill>
                  <a:schemeClr val="tx2"/>
                </a:solidFill>
                <a:ea typeface="Calibri" panose="020F0502020204030204" pitchFamily="34" charset="0"/>
              </a:rPr>
              <a:t> no </a:t>
            </a:r>
            <a:r>
              <a:rPr lang="en-US" sz="2300" dirty="0" err="1">
                <a:solidFill>
                  <a:schemeClr val="tx2"/>
                </a:solidFill>
                <a:ea typeface="Calibri" panose="020F0502020204030204" pitchFamily="34" charset="0"/>
              </a:rPr>
              <a:t>tiene</a:t>
            </a:r>
            <a:r>
              <a:rPr lang="en-US" sz="2300" dirty="0">
                <a:solidFill>
                  <a:schemeClr val="tx2"/>
                </a:solidFill>
                <a:ea typeface="Calibri" panose="020F0502020204030204" pitchFamily="34" charset="0"/>
              </a:rPr>
              <a:t> </a:t>
            </a:r>
            <a:r>
              <a:rPr lang="en-US" sz="2300" dirty="0" err="1">
                <a:solidFill>
                  <a:schemeClr val="tx2"/>
                </a:solidFill>
                <a:ea typeface="Calibri" panose="020F0502020204030204" pitchFamily="34" charset="0"/>
              </a:rPr>
              <a:t>tiempo</a:t>
            </a:r>
            <a:r>
              <a:rPr lang="en-US" sz="2300" dirty="0">
                <a:solidFill>
                  <a:schemeClr val="tx2"/>
                </a:solidFill>
                <a:ea typeface="Calibri" panose="020F0502020204030204" pitchFamily="34" charset="0"/>
              </a:rPr>
              <a:t> </a:t>
            </a:r>
            <a:r>
              <a:rPr lang="en-US" sz="2300" dirty="0" err="1">
                <a:solidFill>
                  <a:schemeClr val="tx2"/>
                </a:solidFill>
                <a:ea typeface="Calibri" panose="020F0502020204030204" pitchFamily="34" charset="0"/>
              </a:rPr>
              <a:t>limite</a:t>
            </a:r>
            <a:r>
              <a:rPr lang="en-US" sz="2300" dirty="0">
                <a:solidFill>
                  <a:schemeClr val="tx2"/>
                </a:solidFill>
                <a:ea typeface="Calibri" panose="020F0502020204030204" pitchFamily="34" charset="0"/>
              </a:rPr>
              <a:t>…</a:t>
            </a:r>
            <a:endParaRPr lang="en-US" sz="2300" dirty="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4E3548-4EA0-47DD-A06A-D6232E6B4074}"/>
              </a:ext>
            </a:extLst>
          </p:cNvPr>
          <p:cNvSpPr txBox="1"/>
          <p:nvPr/>
        </p:nvSpPr>
        <p:spPr>
          <a:xfrm>
            <a:off x="4572000" y="2968799"/>
            <a:ext cx="421481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Un </a:t>
            </a:r>
            <a:r>
              <a:rPr lang="en-US" sz="2200" dirty="0">
                <a:solidFill>
                  <a:schemeClr val="tx2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gran </a:t>
            </a:r>
            <a:r>
              <a:rPr lang="en-US" sz="2200" dirty="0" err="1">
                <a:solidFill>
                  <a:schemeClr val="tx2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momento</a:t>
            </a:r>
            <a:endParaRPr lang="en-US" sz="2200" dirty="0">
              <a:solidFill>
                <a:schemeClr val="tx2"/>
              </a:solidFill>
              <a:effectLst/>
              <a:latin typeface="Arial Black" panose="020B0A0402010202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2200" dirty="0">
                <a:solidFill>
                  <a:schemeClr val="tx2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para </a:t>
            </a:r>
            <a:r>
              <a:rPr lang="en-US" sz="2200" dirty="0" err="1">
                <a:solidFill>
                  <a:schemeClr val="tx2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discutir</a:t>
            </a:r>
            <a:r>
              <a:rPr lang="en-US" sz="2200" dirty="0">
                <a:solidFill>
                  <a:schemeClr val="tx2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y </a:t>
            </a:r>
            <a:r>
              <a:rPr lang="en-US" sz="2200" dirty="0" err="1">
                <a:solidFill>
                  <a:schemeClr val="tx2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investigar</a:t>
            </a:r>
            <a:r>
              <a:rPr lang="en-US" sz="2200" dirty="0">
                <a:solidFill>
                  <a:schemeClr val="tx2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DF7BFFC-728C-4D5A-B1FA-644E518350EF}"/>
              </a:ext>
            </a:extLst>
          </p:cNvPr>
          <p:cNvSpPr/>
          <p:nvPr/>
        </p:nvSpPr>
        <p:spPr>
          <a:xfrm>
            <a:off x="3088372" y="1135938"/>
            <a:ext cx="964341" cy="1200786"/>
          </a:xfrm>
          <a:prstGeom prst="rightArrow">
            <a:avLst>
              <a:gd name="adj1" fmla="val 63499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Old man looking up">
            <a:extLst>
              <a:ext uri="{FF2B5EF4-FFF2-40B4-BE49-F238E27FC236}">
                <a16:creationId xmlns:a16="http://schemas.microsoft.com/office/drawing/2014/main" id="{7B5EC0AC-5097-9244-B1D0-FD2ACA3656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82" t="14666" r="10086" b="-447"/>
          <a:stretch/>
        </p:blipFill>
        <p:spPr>
          <a:xfrm>
            <a:off x="3331058" y="4374909"/>
            <a:ext cx="1982348" cy="2013540"/>
          </a:xfrm>
          <a:prstGeom prst="ellipse">
            <a:avLst/>
          </a:prstGeom>
          <a:ln w="57150">
            <a:solidFill>
              <a:srgbClr val="83A83F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DFF1B0-EEBF-C439-B652-27B1DA70F5AC}"/>
              </a:ext>
            </a:extLst>
          </p:cNvPr>
          <p:cNvSpPr txBox="1"/>
          <p:nvPr/>
        </p:nvSpPr>
        <p:spPr>
          <a:xfrm>
            <a:off x="503740" y="5128054"/>
            <a:ext cx="2350671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200" dirty="0" err="1">
                <a:solidFill>
                  <a:schemeClr val="tx2"/>
                </a:solidFill>
              </a:rPr>
              <a:t>Hacer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los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cambios</a:t>
            </a:r>
            <a:r>
              <a:rPr lang="en-US" sz="2200" dirty="0">
                <a:solidFill>
                  <a:schemeClr val="tx2"/>
                </a:solidFill>
              </a:rPr>
              <a:t> que </a:t>
            </a:r>
            <a:r>
              <a:rPr lang="en-US" sz="2200" dirty="0" err="1">
                <a:solidFill>
                  <a:schemeClr val="tx2"/>
                </a:solidFill>
              </a:rPr>
              <a:t>sean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necesarios</a:t>
            </a: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F8A8D6-35E4-70C1-71AF-AF2253A41A58}"/>
              </a:ext>
            </a:extLst>
          </p:cNvPr>
          <p:cNvSpPr txBox="1"/>
          <p:nvPr/>
        </p:nvSpPr>
        <p:spPr>
          <a:xfrm>
            <a:off x="6005389" y="5128053"/>
            <a:ext cx="223789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200" dirty="0" err="1">
                <a:solidFill>
                  <a:schemeClr val="tx2"/>
                </a:solidFill>
              </a:rPr>
              <a:t>Orar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por</a:t>
            </a:r>
            <a:r>
              <a:rPr lang="en-US" sz="2200" dirty="0">
                <a:solidFill>
                  <a:schemeClr val="tx2"/>
                </a:solidFill>
              </a:rPr>
              <a:t> la </a:t>
            </a:r>
            <a:r>
              <a:rPr lang="en-US" sz="2200" dirty="0" err="1">
                <a:solidFill>
                  <a:schemeClr val="tx2"/>
                </a:solidFill>
              </a:rPr>
              <a:t>guia</a:t>
            </a:r>
            <a:r>
              <a:rPr lang="en-US" sz="2200" dirty="0">
                <a:solidFill>
                  <a:schemeClr val="tx2"/>
                </a:solidFill>
              </a:rPr>
              <a:t> de Dios 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A32CE2-6DBD-32EF-4903-59A6997A10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" t="-397" r="-579" b="31973"/>
          <a:stretch/>
        </p:blipFill>
        <p:spPr>
          <a:xfrm>
            <a:off x="4448432" y="472418"/>
            <a:ext cx="4454555" cy="2286000"/>
          </a:xfrm>
          <a:prstGeom prst="rect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097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2026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444251" y="286760"/>
            <a:ext cx="2369795" cy="3714749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872469" y="1416436"/>
            <a:ext cx="348750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b="1" noProof="0" dirty="0" err="1">
                <a:solidFill>
                  <a:srgbClr val="FFFFFF"/>
                </a:solidFill>
                <a:latin typeface="Arial" panose="020B0604020202020204"/>
                <a:cs typeface="Arial" panose="020B0604020202020204" pitchFamily="34" charset="0"/>
              </a:rPr>
              <a:t>Intentelo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C48B24-DEC6-44CA-A081-8F52F514C7B6}"/>
              </a:ext>
            </a:extLst>
          </p:cNvPr>
          <p:cNvSpPr txBox="1"/>
          <p:nvPr/>
        </p:nvSpPr>
        <p:spPr>
          <a:xfrm>
            <a:off x="197303" y="3828344"/>
            <a:ext cx="2690134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V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erificar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el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trabajo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traducido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en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la session anterior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99BE38-35A7-4804-B014-732871357EEE}"/>
              </a:ext>
            </a:extLst>
          </p:cNvPr>
          <p:cNvSpPr txBox="1"/>
          <p:nvPr/>
        </p:nvSpPr>
        <p:spPr>
          <a:xfrm>
            <a:off x="3938775" y="3828344"/>
            <a:ext cx="1637754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Hubieron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muchos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errores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?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0C0DBF-8657-4386-BF90-4B9EDAC88F1C}"/>
              </a:ext>
            </a:extLst>
          </p:cNvPr>
          <p:cNvSpPr txBox="1"/>
          <p:nvPr/>
        </p:nvSpPr>
        <p:spPr>
          <a:xfrm>
            <a:off x="6297932" y="3828344"/>
            <a:ext cx="2981325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pt-BR" sz="2400" b="0" i="1" dirty="0">
                <a:solidFill>
                  <a:srgbClr val="404040"/>
                </a:solidFill>
                <a:effectLst/>
                <a:latin typeface="Georgia" panose="02040502050405020303" pitchFamily="18" charset="0"/>
              </a:rPr>
              <a:t>¿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Los pasos de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verificacion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mejoraron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el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texto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?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BB9C398-6990-4559-BF0F-11195A707F39}"/>
              </a:ext>
            </a:extLst>
          </p:cNvPr>
          <p:cNvSpPr/>
          <p:nvPr/>
        </p:nvSpPr>
        <p:spPr>
          <a:xfrm>
            <a:off x="5613977" y="4072815"/>
            <a:ext cx="576944" cy="711389"/>
          </a:xfrm>
          <a:prstGeom prst="rightArrow">
            <a:avLst>
              <a:gd name="adj1" fmla="val 5262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323162A-D866-4707-8B98-73B1F1867012}"/>
              </a:ext>
            </a:extLst>
          </p:cNvPr>
          <p:cNvSpPr/>
          <p:nvPr/>
        </p:nvSpPr>
        <p:spPr>
          <a:xfrm>
            <a:off x="3022694" y="4072815"/>
            <a:ext cx="576944" cy="711389"/>
          </a:xfrm>
          <a:prstGeom prst="rightArrow">
            <a:avLst>
              <a:gd name="adj1" fmla="val 5262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629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338225" y="3428998"/>
            <a:ext cx="4467549" cy="95410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pt-BR" sz="2800" b="1" dirty="0">
                <a:solidFill>
                  <a:srgbClr val="404040"/>
                </a:solidFill>
                <a:effectLst/>
              </a:rPr>
              <a:t>¿ 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Que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pasa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si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saltea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los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pasos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75074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ée un document." ma:contentTypeScope="" ma:versionID="f2ed5a1991e837c0d2ca53b2a6841064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e13a80fbed6397552902e3c9b396cc9a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Propriétés de la stratégie de conformité unifiée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Action d’interface utilisateur de la stratégie de conformité unifiée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Balises d’image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schemas.microsoft.com/sharepoint/v3"/>
    <ds:schemaRef ds:uri="038937e4-20c5-4a73-b245-175c4ead9603"/>
    <ds:schemaRef ds:uri="9ede4979-7183-4f81-a394-71c40c9222c4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44743E-207B-436A-B40A-9FA0D81157BA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</TotalTime>
  <Words>251</Words>
  <Application>Microsoft Office PowerPoint</Application>
  <PresentationFormat>Apresentação na tela (4:3)</PresentationFormat>
  <Paragraphs>44</Paragraphs>
  <Slides>6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Calibri</vt:lpstr>
      <vt:lpstr>Georgia</vt:lpstr>
      <vt:lpstr>Times New Roman</vt:lpstr>
      <vt:lpstr>Office Theme</vt:lpstr>
      <vt:lpstr>Office Theme</vt:lpstr>
      <vt:lpstr>Apresentação do PowerPoint</vt:lpstr>
      <vt:lpstr>Los 8 pasos de AMATB</vt:lpstr>
      <vt:lpstr>Definición de los pasos de Verificación 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Eline Menezes</cp:lastModifiedBy>
  <cp:revision>36</cp:revision>
  <dcterms:created xsi:type="dcterms:W3CDTF">2019-03-18T18:21:25Z</dcterms:created>
  <dcterms:modified xsi:type="dcterms:W3CDTF">2025-04-15T18:31:24Z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